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0.mp4" ContentType="video/unknown"/>
  <Override PartName="/ppt/media/media11.mp4" ContentType="video/unknown"/>
  <Override PartName="/ppt/media/media12.mp4" ContentType="video/unknown"/>
  <Override PartName="/ppt/media/media13.mp4" ContentType="video/unknown"/>
  <Override PartName="/ppt/media/media14.mp4" ContentType="video/unknown"/>
  <Override PartName="/ppt/media/media15.mp4" ContentType="video/unknown"/>
  <Override PartName="/ppt/media/media16.mp4" ContentType="video/unknown"/>
  <Override PartName="/ppt/media/media17.mp4" ContentType="video/unknown"/>
  <Override PartName="/ppt/media/media18.mp4" ContentType="video/unknown"/>
  <Override PartName="/ppt/media/media19.mp4" ContentType="video/unknown"/>
  <Override PartName="/ppt/media/media20.mp4" ContentType="video/unknown"/>
  <Override PartName="/ppt/media/media2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3.png"/><Relationship Id="rId11" Type="http://schemas.openxmlformats.org/officeDocument/2006/relationships/video" Target="../media/media4.mp4"/><Relationship Id="rId12" Type="http://schemas.microsoft.com/office/2007/relationships/media" Target="../media/media4.mp4"/><Relationship Id="rId13" Type="http://schemas.openxmlformats.org/officeDocument/2006/relationships/image" Target="../media/image4.png"/><Relationship Id="rId14" Type="http://schemas.openxmlformats.org/officeDocument/2006/relationships/video" Target="../media/media5.mp4"/><Relationship Id="rId15" Type="http://schemas.microsoft.com/office/2007/relationships/media" Target="../media/media5.mp4"/><Relationship Id="rId16" Type="http://schemas.openxmlformats.org/officeDocument/2006/relationships/image" Target="../media/image5.png"/><Relationship Id="rId17" Type="http://schemas.openxmlformats.org/officeDocument/2006/relationships/video" Target="../media/media6.mp4"/><Relationship Id="rId18" Type="http://schemas.microsoft.com/office/2007/relationships/media" Target="../media/media6.mp4"/><Relationship Id="rId19" Type="http://schemas.openxmlformats.org/officeDocument/2006/relationships/image" Target="../media/image6.png"/><Relationship Id="rId20" Type="http://schemas.openxmlformats.org/officeDocument/2006/relationships/video" Target="../media/media7.mp4"/><Relationship Id="rId21" Type="http://schemas.microsoft.com/office/2007/relationships/media" Target="../media/media7.mp4"/><Relationship Id="rId22" Type="http://schemas.openxmlformats.org/officeDocument/2006/relationships/image" Target="../media/image7.png"/><Relationship Id="rId23" Type="http://schemas.openxmlformats.org/officeDocument/2006/relationships/video" Target="../media/media8.mp4"/><Relationship Id="rId24" Type="http://schemas.microsoft.com/office/2007/relationships/media" Target="../media/media8.mp4"/><Relationship Id="rId25" Type="http://schemas.openxmlformats.org/officeDocument/2006/relationships/image" Target="../media/image8.png"/><Relationship Id="rId26" Type="http://schemas.openxmlformats.org/officeDocument/2006/relationships/video" Target="../media/media9.mp4"/><Relationship Id="rId27" Type="http://schemas.microsoft.com/office/2007/relationships/media" Target="../media/media9.mp4"/><Relationship Id="rId28" Type="http://schemas.openxmlformats.org/officeDocument/2006/relationships/image" Target="../media/image9.png"/><Relationship Id="rId29" Type="http://schemas.openxmlformats.org/officeDocument/2006/relationships/video" Target="../media/media10.mp4"/><Relationship Id="rId30" Type="http://schemas.microsoft.com/office/2007/relationships/media" Target="../media/media10.mp4"/><Relationship Id="rId31" Type="http://schemas.openxmlformats.org/officeDocument/2006/relationships/image" Target="../media/image10.png"/><Relationship Id="rId32" Type="http://schemas.openxmlformats.org/officeDocument/2006/relationships/video" Target="../media/media11.mp4"/><Relationship Id="rId33" Type="http://schemas.microsoft.com/office/2007/relationships/media" Target="../media/media11.mp4"/><Relationship Id="rId34" Type="http://schemas.openxmlformats.org/officeDocument/2006/relationships/image" Target="../media/image11.png"/><Relationship Id="rId35" Type="http://schemas.openxmlformats.org/officeDocument/2006/relationships/video" Target="../media/media12.mp4"/><Relationship Id="rId36" Type="http://schemas.microsoft.com/office/2007/relationships/media" Target="../media/media12.mp4"/><Relationship Id="rId37" Type="http://schemas.openxmlformats.org/officeDocument/2006/relationships/image" Target="../media/image12.png"/><Relationship Id="rId38" Type="http://schemas.openxmlformats.org/officeDocument/2006/relationships/video" Target="../media/media13.mp4"/><Relationship Id="rId39" Type="http://schemas.microsoft.com/office/2007/relationships/media" Target="../media/media13.mp4"/><Relationship Id="rId40" Type="http://schemas.openxmlformats.org/officeDocument/2006/relationships/image" Target="../media/image13.png"/><Relationship Id="rId41" Type="http://schemas.openxmlformats.org/officeDocument/2006/relationships/video" Target="../media/media14.mp4"/><Relationship Id="rId42" Type="http://schemas.microsoft.com/office/2007/relationships/media" Target="../media/media14.mp4"/><Relationship Id="rId43" Type="http://schemas.openxmlformats.org/officeDocument/2006/relationships/image" Target="../media/image14.png"/><Relationship Id="rId44" Type="http://schemas.openxmlformats.org/officeDocument/2006/relationships/video" Target="../media/media15.mp4"/><Relationship Id="rId45" Type="http://schemas.microsoft.com/office/2007/relationships/media" Target="../media/media15.mp4"/><Relationship Id="rId46" Type="http://schemas.openxmlformats.org/officeDocument/2006/relationships/image" Target="../media/image15.png"/><Relationship Id="rId47" Type="http://schemas.openxmlformats.org/officeDocument/2006/relationships/video" Target="../media/media16.mp4"/><Relationship Id="rId48" Type="http://schemas.microsoft.com/office/2007/relationships/media" Target="../media/media16.mp4"/><Relationship Id="rId49" Type="http://schemas.openxmlformats.org/officeDocument/2006/relationships/image" Target="../media/image16.png"/><Relationship Id="rId50" Type="http://schemas.openxmlformats.org/officeDocument/2006/relationships/video" Target="../media/media17.mp4"/><Relationship Id="rId51" Type="http://schemas.microsoft.com/office/2007/relationships/media" Target="../media/media17.mp4"/><Relationship Id="rId52" Type="http://schemas.openxmlformats.org/officeDocument/2006/relationships/image" Target="../media/image17.png"/><Relationship Id="rId53" Type="http://schemas.openxmlformats.org/officeDocument/2006/relationships/video" Target="../media/media18.mp4"/><Relationship Id="rId54" Type="http://schemas.microsoft.com/office/2007/relationships/media" Target="../media/media18.mp4"/><Relationship Id="rId55" Type="http://schemas.openxmlformats.org/officeDocument/2006/relationships/image" Target="../media/image18.png"/><Relationship Id="rId56" Type="http://schemas.openxmlformats.org/officeDocument/2006/relationships/video" Target="../media/media19.mp4"/><Relationship Id="rId57" Type="http://schemas.microsoft.com/office/2007/relationships/media" Target="../media/media19.mp4"/><Relationship Id="rId58" Type="http://schemas.openxmlformats.org/officeDocument/2006/relationships/image" Target="../media/image19.png"/><Relationship Id="rId59" Type="http://schemas.openxmlformats.org/officeDocument/2006/relationships/video" Target="../media/media20.mp4"/><Relationship Id="rId60" Type="http://schemas.microsoft.com/office/2007/relationships/media" Target="../media/media20.mp4"/><Relationship Id="rId61" Type="http://schemas.openxmlformats.org/officeDocument/2006/relationships/image" Target="../media/image20.png"/><Relationship Id="rId62" Type="http://schemas.openxmlformats.org/officeDocument/2006/relationships/video" Target="../media/media21.mp4"/><Relationship Id="rId63" Type="http://schemas.microsoft.com/office/2007/relationships/media" Target="../media/media21.mp4"/><Relationship Id="rId64" Type="http://schemas.openxmlformats.org/officeDocument/2006/relationships/image" Target="../media/image21.png"/><Relationship Id="rId65" Type="http://schemas.openxmlformats.org/officeDocument/2006/relationships/hyperlink" Target="http://creativecommons.org/licenses/by-sa/4.0/" TargetMode="External"/><Relationship Id="rId66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_min.mp4" descr="1_mi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28134" y="3247988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2_min.mp4" descr="2_min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9534922" y="3238492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3_min.mp4" descr="3_min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3136273" y="3238492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4_min.mp4" descr="4_min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16790342" y="3238492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5_min.mp4" descr="5_min.mp4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20444412" y="3247988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6_min.mp4" descr="6_min.mp4"/>
          <p:cNvPicPr>
            <a:picLocks noChangeAspect="0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9">
            <a:extLst/>
          </a:blip>
          <a:stretch>
            <a:fillRect/>
          </a:stretch>
        </p:blipFill>
        <p:spPr>
          <a:xfrm>
            <a:off x="5828134" y="5749178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7_min.mp4" descr="7_min.mp4"/>
          <p:cNvPicPr>
            <a:picLocks noChangeAspect="0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2">
            <a:extLst/>
          </a:blip>
          <a:stretch>
            <a:fillRect/>
          </a:stretch>
        </p:blipFill>
        <p:spPr>
          <a:xfrm>
            <a:off x="9534922" y="5749178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8_min.mp4" descr="8_min.mp4"/>
          <p:cNvPicPr>
            <a:picLocks noChangeAspect="0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5">
            <a:extLst/>
          </a:blip>
          <a:stretch>
            <a:fillRect/>
          </a:stretch>
        </p:blipFill>
        <p:spPr>
          <a:xfrm>
            <a:off x="13162632" y="574917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9_min.mp4" descr="9_min.mp4"/>
          <p:cNvPicPr>
            <a:picLocks noChangeAspect="0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8">
            <a:extLst/>
          </a:blip>
          <a:stretch>
            <a:fillRect/>
          </a:stretch>
        </p:blipFill>
        <p:spPr>
          <a:xfrm>
            <a:off x="16790342" y="574917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10_min.mp4" descr="10_min.mp4"/>
          <p:cNvPicPr>
            <a:picLocks noChangeAspect="0"/>
          </p:cNvPicPr>
          <p:nvPr>
            <a:videoFile r:link="rId29"/>
            <p:extLst>
              <p:ext uri="{DAA4B4D4-6D71-4841-9C94-3DE7FCFB9230}">
                <p14:media xmlns:p14="http://schemas.microsoft.com/office/powerpoint/2010/main" r:embed="rId30"/>
              </p:ext>
            </p:extLst>
          </p:nvPr>
        </p:nvPicPr>
        <p:blipFill>
          <a:blip r:embed="rId31">
            <a:extLst/>
          </a:blip>
          <a:stretch>
            <a:fillRect/>
          </a:stretch>
        </p:blipFill>
        <p:spPr>
          <a:xfrm>
            <a:off x="20444412" y="574917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11_min.mp4" descr="11_min.mp4"/>
          <p:cNvPicPr>
            <a:picLocks noChangeAspect="0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4">
            <a:extLst/>
          </a:blip>
          <a:stretch>
            <a:fillRect/>
          </a:stretch>
        </p:blipFill>
        <p:spPr>
          <a:xfrm>
            <a:off x="5828134" y="825036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12_min.mp4" descr="12_min.mp4"/>
          <p:cNvPicPr>
            <a:picLocks noChangeAspect="0"/>
          </p:cNvPicPr>
          <p:nvPr>
            <a:videoFile r:link="rId35"/>
            <p:extLst>
              <p:ext uri="{DAA4B4D4-6D71-4841-9C94-3DE7FCFB9230}">
                <p14:media xmlns:p14="http://schemas.microsoft.com/office/powerpoint/2010/main" r:embed="rId36"/>
              </p:ext>
            </p:extLst>
          </p:nvPr>
        </p:nvPicPr>
        <p:blipFill>
          <a:blip r:embed="rId37">
            <a:extLst/>
          </a:blip>
          <a:stretch>
            <a:fillRect/>
          </a:stretch>
        </p:blipFill>
        <p:spPr>
          <a:xfrm>
            <a:off x="9534922" y="825036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13_min.mp4" descr="13_min.mp4"/>
          <p:cNvPicPr>
            <a:picLocks noChangeAspect="0"/>
          </p:cNvPicPr>
          <p:nvPr>
            <a:videoFile r:link="rId38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0">
            <a:extLst/>
          </a:blip>
          <a:stretch>
            <a:fillRect/>
          </a:stretch>
        </p:blipFill>
        <p:spPr>
          <a:xfrm>
            <a:off x="13162632" y="825036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14_min.mp4" descr="14_min.mp4"/>
          <p:cNvPicPr>
            <a:picLocks noChangeAspect="0"/>
          </p:cNvPicPr>
          <p:nvPr>
            <a:videoFile r:link="rId41"/>
            <p:extLst>
              <p:ext uri="{DAA4B4D4-6D71-4841-9C94-3DE7FCFB9230}">
                <p14:media xmlns:p14="http://schemas.microsoft.com/office/powerpoint/2010/main" r:embed="rId42"/>
              </p:ext>
            </p:extLst>
          </p:nvPr>
        </p:nvPicPr>
        <p:blipFill>
          <a:blip r:embed="rId43">
            <a:extLst/>
          </a:blip>
          <a:stretch>
            <a:fillRect/>
          </a:stretch>
        </p:blipFill>
        <p:spPr>
          <a:xfrm>
            <a:off x="16790342" y="825036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15_min.mp4" descr="15_min.mp4"/>
          <p:cNvPicPr>
            <a:picLocks noChangeAspect="0"/>
          </p:cNvPicPr>
          <p:nvPr>
            <a:videoFile r:link="rId44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46">
            <a:extLst/>
          </a:blip>
          <a:stretch>
            <a:fillRect/>
          </a:stretch>
        </p:blipFill>
        <p:spPr>
          <a:xfrm>
            <a:off x="20444412" y="825036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16_min.mp4" descr="16_min.mp4"/>
          <p:cNvPicPr>
            <a:picLocks noChangeAspect="0"/>
          </p:cNvPicPr>
          <p:nvPr>
            <a:videoFile r:link="rId47"/>
            <p:extLst>
              <p:ext uri="{DAA4B4D4-6D71-4841-9C94-3DE7FCFB9230}">
                <p14:media xmlns:p14="http://schemas.microsoft.com/office/powerpoint/2010/main" r:embed="rId48"/>
              </p:ext>
            </p:extLst>
          </p:nvPr>
        </p:nvPicPr>
        <p:blipFill>
          <a:blip r:embed="rId49">
            <a:extLst/>
          </a:blip>
          <a:stretch>
            <a:fillRect/>
          </a:stretch>
        </p:blipFill>
        <p:spPr>
          <a:xfrm>
            <a:off x="5828134" y="1075155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17_min.mp4" descr="17_min.mp4"/>
          <p:cNvPicPr>
            <a:picLocks noChangeAspect="0"/>
          </p:cNvPicPr>
          <p:nvPr>
            <a:videoFile r:link="rId50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52">
            <a:extLst/>
          </a:blip>
          <a:stretch>
            <a:fillRect/>
          </a:stretch>
        </p:blipFill>
        <p:spPr>
          <a:xfrm>
            <a:off x="9482204" y="1075155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18_min.mp4" descr="18_min.mp4"/>
          <p:cNvPicPr>
            <a:picLocks noChangeAspect="0"/>
          </p:cNvPicPr>
          <p:nvPr>
            <a:videoFile r:link="rId53"/>
            <p:extLst>
              <p:ext uri="{DAA4B4D4-6D71-4841-9C94-3DE7FCFB9230}">
                <p14:media xmlns:p14="http://schemas.microsoft.com/office/powerpoint/2010/main" r:embed="rId54"/>
              </p:ext>
            </p:extLst>
          </p:nvPr>
        </p:nvPicPr>
        <p:blipFill>
          <a:blip r:embed="rId55">
            <a:extLst/>
          </a:blip>
          <a:stretch>
            <a:fillRect/>
          </a:stretch>
        </p:blipFill>
        <p:spPr>
          <a:xfrm>
            <a:off x="13136273" y="1075155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19_min.mp4" descr="19_min.mp4"/>
          <p:cNvPicPr>
            <a:picLocks noChangeAspect="0"/>
          </p:cNvPicPr>
          <p:nvPr>
            <a:videoFile r:link="rId56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58">
            <a:extLst/>
          </a:blip>
          <a:stretch>
            <a:fillRect/>
          </a:stretch>
        </p:blipFill>
        <p:spPr>
          <a:xfrm>
            <a:off x="16790342" y="1075155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20_min.mp4" descr="20_min.mp4"/>
          <p:cNvPicPr>
            <a:picLocks noChangeAspect="0"/>
          </p:cNvPicPr>
          <p:nvPr>
            <a:videoFile r:link="rId59"/>
            <p:extLst>
              <p:ext uri="{DAA4B4D4-6D71-4841-9C94-3DE7FCFB9230}">
                <p14:media xmlns:p14="http://schemas.microsoft.com/office/powerpoint/2010/main" r:embed="rId60"/>
              </p:ext>
            </p:extLst>
          </p:nvPr>
        </p:nvPicPr>
        <p:blipFill>
          <a:blip r:embed="rId61">
            <a:extLst/>
          </a:blip>
          <a:stretch>
            <a:fillRect/>
          </a:stretch>
        </p:blipFill>
        <p:spPr>
          <a:xfrm>
            <a:off x="20444412" y="10751557"/>
            <a:ext cx="3326467" cy="2217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30sec.mp4" descr="30sec.mp4"/>
          <p:cNvPicPr>
            <a:picLocks noChangeAspect="0"/>
          </p:cNvPicPr>
          <p:nvPr>
            <a:videoFile r:link="rId62"/>
            <p:extLst>
              <p:ext uri="{DAA4B4D4-6D71-4841-9C94-3DE7FCFB9230}">
                <p14:media xmlns:p14="http://schemas.microsoft.com/office/powerpoint/2010/main" r:embed="rId63"/>
              </p:ext>
            </p:extLst>
          </p:nvPr>
        </p:nvPicPr>
        <p:blipFill>
          <a:blip r:embed="rId64">
            <a:extLst/>
          </a:blip>
          <a:stretch>
            <a:fillRect/>
          </a:stretch>
        </p:blipFill>
        <p:spPr>
          <a:xfrm>
            <a:off x="20444412" y="746798"/>
            <a:ext cx="3326467" cy="221764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mers"/>
          <p:cNvSpPr txBox="1"/>
          <p:nvPr/>
        </p:nvSpPr>
        <p:spPr>
          <a:xfrm>
            <a:off x="664341" y="736990"/>
            <a:ext cx="2027556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Timers</a:t>
            </a:r>
          </a:p>
        </p:txBody>
      </p:sp>
      <p:sp>
        <p:nvSpPr>
          <p:cNvPr id="141" name="These are MPEG4 movies that display a timer. Once the timer expires, they stay at 00:00.…"/>
          <p:cNvSpPr txBox="1"/>
          <p:nvPr/>
        </p:nvSpPr>
        <p:spPr>
          <a:xfrm>
            <a:off x="652918" y="1540756"/>
            <a:ext cx="4665481" cy="1467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1600">
                <a:solidFill>
                  <a:srgbClr val="5E5E5E"/>
                </a:solidFill>
              </a:defRPr>
            </a:pPr>
            <a:r>
              <a:t>These are MPEG4 movies that display a timer. Once the timer expires, they stay at 00:00. </a:t>
            </a:r>
          </a:p>
          <a:p>
            <a:pPr algn="l">
              <a:defRPr b="0" sz="1600">
                <a:solidFill>
                  <a:srgbClr val="5E5E5E"/>
                </a:solidFill>
              </a:defRPr>
            </a:pPr>
            <a:r>
              <a:t>Copy and paste them into your slides.</a:t>
            </a:r>
          </a:p>
          <a:p>
            <a:pPr algn="l">
              <a:defRPr b="0" sz="1600">
                <a:solidFill>
                  <a:srgbClr val="5E5E5E"/>
                </a:solidFill>
              </a:defRPr>
            </a:pPr>
          </a:p>
          <a:p>
            <a:pPr algn="l">
              <a:defRPr b="0" sz="1600">
                <a:solidFill>
                  <a:srgbClr val="5E5E5E"/>
                </a:solidFill>
              </a:defRPr>
            </a:pPr>
            <a:r>
              <a:t>The timers start like normal movies with a click. If you switch between slides, the timers are reset.</a:t>
            </a:r>
          </a:p>
        </p:txBody>
      </p:sp>
      <p:sp>
        <p:nvSpPr>
          <p:cNvPr id="142" name="This work is licensed under a Creative Commons Attribution-ShareAlike 4.0 International License.…"/>
          <p:cNvSpPr txBox="1"/>
          <p:nvPr/>
        </p:nvSpPr>
        <p:spPr>
          <a:xfrm>
            <a:off x="634691" y="11570592"/>
            <a:ext cx="2086856" cy="13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>
              <a:defRPr b="0" sz="900">
                <a:solidFill>
                  <a:srgbClr val="929292"/>
                </a:solidFill>
              </a:defRPr>
            </a:pPr>
            <a:r>
              <a:t>This work is licensed under a </a:t>
            </a:r>
            <a:r>
              <a:rPr u="sng">
                <a:hlinkClick r:id="rId65" invalidUrl="" action="" tgtFrame="" tooltip="" history="1" highlightClick="0" endSnd="0"/>
              </a:rPr>
              <a:t>Creative Commons Attribution-ShareAlike 4.0 International License</a:t>
            </a:r>
            <a:r>
              <a:t>. </a:t>
            </a:r>
          </a:p>
          <a:p>
            <a:pPr algn="l">
              <a:defRPr b="0" sz="900">
                <a:solidFill>
                  <a:srgbClr val="929292"/>
                </a:solidFill>
              </a:defRPr>
            </a:pPr>
          </a:p>
          <a:p>
            <a:pPr algn="l">
              <a:defRPr b="0" sz="900">
                <a:solidFill>
                  <a:srgbClr val="929292"/>
                </a:solidFill>
              </a:defRPr>
            </a:pPr>
            <a:r>
              <a:t>You can use the individual timers in your lecture slides, without any attribution. </a:t>
            </a:r>
          </a:p>
          <a:p>
            <a:pPr algn="l">
              <a:defRPr b="0" sz="900">
                <a:solidFill>
                  <a:srgbClr val="929292"/>
                </a:solidFill>
              </a:defRPr>
            </a:pPr>
          </a:p>
          <a:p>
            <a:pPr algn="l">
              <a:defRPr b="0" sz="900">
                <a:solidFill>
                  <a:srgbClr val="929292"/>
                </a:solidFill>
              </a:defRPr>
            </a:pPr>
            <a:r>
              <a:t>When sharing this file, please refer to the original source at https://github.com/falkr/timers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66">
            <a:extLst/>
          </a:blip>
          <a:stretch>
            <a:fillRect/>
          </a:stretch>
        </p:blipFill>
        <p:spPr>
          <a:xfrm>
            <a:off x="644216" y="11157418"/>
            <a:ext cx="966662" cy="34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00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1040039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41040039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1040039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21039978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mediacall" nodeType="click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61039978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mediacall" nodeType="clickEffect" presetSubtype="0" presetID="1" grpId="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01039978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mediacall" nodeType="clickEffect" presetSubtype="0" presetID="1" grpId="8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41039978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mediacall" nodeType="clickEffect" presetSubtype="0" presetID="1" grpId="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781039978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mediacall" nodeType="clickEffect" presetSubtype="0" presetID="1" grpId="10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1039978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mediacall" nodeType="clickEffect" presetSubtype="0" presetID="1" grpId="1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661039978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mediacall" nodeType="clickEffect" presetSubtype="0" presetID="1" grpId="1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01039978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mediacall" nodeType="clickEffect" presetSubtype="0" presetID="1" grpId="1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41039978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mediacall" nodeType="clickEffect" presetSubtype="0" presetID="1" grpId="1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481040008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mediacall" nodeType="clickEffect" presetSubtype="0" presetID="1" grpId="1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421040008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mediacall" nodeType="clickEffect" presetSubtype="0" presetID="1" grpId="1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61040008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mediacall" nodeType="clickEffect" presetSubtype="0" presetID="1" grpId="17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301040008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mediacall" nodeType="clickEffect" presetSubtype="0" presetID="1" grpId="18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241039993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mediacall" nodeType="clickEffect" presetSubtype="0" presetID="1" grpId="1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81039993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mediacall" nodeType="clickEffect" presetSubtype="0" presetID="1" grpId="20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21040000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mediacall" nodeType="clickEffect" presetSubtype="0" presetID="1" grpId="2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61040000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8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  <p:video fullScrn="0">
              <p:cMediaNode mute="0" showWhenStopped="1" numSld="1" vol="100000">
                <p:cTn id="88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  <p:video fullScrn="0">
              <p:cMediaNode mute="0" showWhenStopped="1" numSld="1" vol="100000">
                <p:cTn id="89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  <p:video fullScrn="0">
              <p:cMediaNode mute="0" showWhenStopped="1" numSld="1" vol="100000">
                <p:cTn id="90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  <p:video fullScrn="0">
              <p:cMediaNode mute="0" showWhenStopped="1" numSld="1" vol="100000">
                <p:cTn id="91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  <p:video fullScrn="0">
              <p:cMediaNode mute="0" showWhenStopped="1" numSld="1" vol="100000">
                <p:cTn id="92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  <p:video fullScrn="0">
              <p:cMediaNode mute="0" showWhenStopped="1" numSld="1" vol="100000">
                <p:cTn id="93" fill="hold" display="0">
                  <p:stCondLst>
                    <p:cond delay="indefinite"/>
                  </p:stCondLst>
                </p:cTn>
                <p:tgtEl>
                  <p:spTgt spid="127"/>
                </p:tgtEl>
              </p:cMediaNode>
            </p:video>
            <p:video fullScrn="0">
              <p:cMediaNode mute="0" showWhenStopped="1" numSld="1" vol="100000">
                <p:cTn id="94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  <p:video fullScrn="0">
              <p:cMediaNode mute="0" showWhenStopped="1" numSld="1" vol="100000">
                <p:cTn id="95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  <p:video fullScrn="0">
              <p:cMediaNode mute="0" showWhenStopped="1" numSld="1" vol="100000">
                <p:cTn id="96" fill="hold" display="0">
                  <p:stCondLst>
                    <p:cond delay="indefinite"/>
                  </p:stCondLst>
                </p:cTn>
                <p:tgtEl>
                  <p:spTgt spid="123"/>
                </p:tgtEl>
              </p:cMediaNode>
            </p:video>
            <p:video fullScrn="0">
              <p:cMediaNode mute="0" showWhenStopped="1" numSld="1" vol="100000">
                <p:cTn id="9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  <p:video fullScrn="0">
              <p:cMediaNode mute="0" showWhenStopped="1" numSld="1" vol="100000">
                <p:cTn id="98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video fullScrn="0">
              <p:cMediaNode mute="0" showWhenStopped="1" numSld="1" vol="100000">
                <p:cTn id="99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  <p:video fullScrn="0">
              <p:cMediaNode mute="0" showWhenStopped="1" numSld="1" vol="100000">
                <p:cTn id="100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  <p:video fullScrn="0">
              <p:cMediaNode mute="0" showWhenStopped="1" numSld="1" vol="100000">
                <p:cTn id="101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  <p:video fullScrn="0">
              <p:cMediaNode mute="0" showWhenStopped="1" numSld="1" vol="100000">
                <p:cTn id="102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  <p:video fullScrn="0">
              <p:cMediaNode mute="0" showWhenStopped="1" numSld="1" vol="100000">
                <p:cTn id="103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  <p:video fullScrn="0">
              <p:cMediaNode mute="0" showWhenStopped="1" numSld="1" vol="100000">
                <p:cTn id="104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  <p:video fullScrn="0">
              <p:cMediaNode mute="0" showWhenStopped="1" numSld="1" vol="100000">
                <p:cTn id="105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video>
            <p:video fullScrn="0">
              <p:cMediaNode mute="0" showWhenStopped="1" numSld="1" vol="100000">
                <p:cTn id="106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video fullScrn="0">
              <p:cMediaNode mute="0" showWhenStopped="1" numSld="1" vol="100000">
                <p:cTn id="10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